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37A7-D98E-0757-5F67-272AC09A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89E57D-5189-4F56-D9DB-F00DA900A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34931-3A91-39B8-B828-A95E04ADE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237AD-F1E2-2606-EA06-541E56D5B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785B6-9764-496F-DC65-5B883F5F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7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29CB-D541-4B11-2F00-0EDA37802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388D6-614A-1CC4-436B-BBFD60AB7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806A0-909D-2727-EEEB-A3428B16E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BB7E5-BF80-93D5-D053-23E3ABF3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A3DAE-BB2C-9BB2-B3D9-40E82A9D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556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917800-62E6-CF69-A6A6-3DE61957A5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BED43-1691-28C7-A802-0640DD4CB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74B6D-1900-8010-CA22-6E775DE6C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57810-6D75-0A24-BC7F-4AD6EAE0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DA1C2-925E-EDA6-B239-4D73E084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49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F86CA-ABDA-CBA8-857C-B43692B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3A46A-E773-A182-D4E7-BA0A0F0C6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FEF84-4CCF-B232-3A9C-75EA941C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384DA-08EA-9FA2-EC46-C9616339F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2E65C-B176-CB37-B945-56C9D2B5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53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A9EB-3E23-7325-06E1-4D0715996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04C4B-1162-D0E9-03FB-FDED7C28A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65079-BE55-5D29-489D-955CAEF9A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A6825-5969-A1BD-70A7-CC3559CFE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0E602-4D13-994F-DF0F-CE164254B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1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04C67-1265-9F9A-2086-919D9E2B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9E4F-61AA-EF5C-9ED3-BC9CA0AE9C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AE92C-E74C-A87C-6211-83AA00F97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D861C0-089E-BB28-424A-B2F43CBD4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31057-FA5A-3DC2-483E-EAA8FD50E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8104A7-3174-B8E0-353E-048E12E44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4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8BC40-9D52-4E46-90A2-613A33CF8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28EE3-C79B-370F-7072-645D3B6C8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4C96E0-98EA-5B21-64E2-6CDE5B29E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B87A36-D3D3-A158-E2F7-A4FDED239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8F56A9-A0C6-6C64-6940-1694BA94A6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81709A-83A6-A5AC-E9B6-E4F1ED201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00FE6C-CC37-4703-4B19-FA3ED9BE6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C65C51-CE82-BE15-62C5-E5ACC8F8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54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F193F-8E62-F296-7A68-4552831E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4DE6DC-7FDC-A79C-5600-616B5E8DC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D07391-3DB0-33F9-A047-B2C937AE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6466D-92A8-D78C-1088-B08D2A41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49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676FD-448E-5ABA-82F4-95BEF767B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104BEF-EC42-C5EB-50D3-989BD48D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5FF1C-C60D-8796-C434-0912A1FC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64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836DD-316B-714D-E58E-40BDAFD6C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FF702-0F0F-17CB-E583-241EDC1C4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6503A5-B0D7-43A8-14DC-0525D8170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67DD5-B8B5-E2B5-D610-8E81A0DD6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A8752-905B-D45C-1CA3-11E7B2A83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C2FA9-9E22-00A5-843B-FA3F0E3A4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78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4942-5002-2F31-44FB-3BC2CD044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FAC2F8-F08B-32AB-B671-B504DDAC4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59ECEF-5558-060E-4B12-CF2AB5944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FF79C-1BD3-CAB9-0BEC-8C0CD990B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519165-84E3-0554-7D1B-06C6A6E7C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0C31-CA5A-5817-D282-4EAD6528A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71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B40BE9-DB72-2EDC-A797-CF7054086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83FEA-4E1E-0D3D-497F-3ACEEF40D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A1C1E-7C7A-E640-1077-4B34C1D93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96B36-164B-4C22-A7B2-F6AFAA066358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3C457-A0B9-A6A0-1785-ACA6F3F67C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E4561-D489-F377-85A8-D172ACC89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5DA76-26BB-4240-95A2-614CA7D9D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98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ouse surrounded by trees&#10;&#10;Description automatically generated with low confidence">
            <a:extLst>
              <a:ext uri="{FF2B5EF4-FFF2-40B4-BE49-F238E27FC236}">
                <a16:creationId xmlns:a16="http://schemas.microsoft.com/office/drawing/2014/main" id="{C729F241-36CB-DC38-67CB-58602D770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61" r="-1" b="354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6B8863-2A42-8A18-B3CD-0B0D58E27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1310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Court reserve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b="1" dirty="0" err="1">
                <a:solidFill>
                  <a:srgbClr val="FFFFFF"/>
                </a:solidFill>
              </a:rPr>
              <a:t>TenniServe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CAF7B-D33B-E7A7-3783-E6C0E55EC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2493323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</a:rPr>
              <a:t>Studenti</a:t>
            </a:r>
            <a:r>
              <a:rPr lang="en-US" dirty="0">
                <a:solidFill>
                  <a:srgbClr val="FFFFFF"/>
                </a:solidFill>
              </a:rPr>
              <a:t>: Alexandra Calin Pop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Larisa Elena Dud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Manuel </a:t>
            </a:r>
            <a:r>
              <a:rPr lang="en-US" dirty="0" err="1">
                <a:solidFill>
                  <a:srgbClr val="FFFFFF"/>
                </a:solidFill>
              </a:rPr>
              <a:t>Vasile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Tarta</a:t>
            </a:r>
            <a:endParaRPr lang="en-US" dirty="0">
              <a:solidFill>
                <a:srgbClr val="FFFFFF"/>
              </a:solidFill>
            </a:endParaRPr>
          </a:p>
          <a:p>
            <a:pPr algn="r"/>
            <a:r>
              <a:rPr lang="en-US" dirty="0">
                <a:solidFill>
                  <a:srgbClr val="FFFFFF"/>
                </a:solidFill>
              </a:rPr>
              <a:t>Tudor </a:t>
            </a:r>
            <a:r>
              <a:rPr lang="en-US" dirty="0" err="1">
                <a:solidFill>
                  <a:srgbClr val="FFFFFF"/>
                </a:solidFill>
              </a:rPr>
              <a:t>Alexandru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Orsan</a:t>
            </a:r>
            <a:endParaRPr lang="en-US" dirty="0">
              <a:solidFill>
                <a:srgbClr val="FFFFFF"/>
              </a:solidFill>
            </a:endParaRPr>
          </a:p>
          <a:p>
            <a:pPr algn="r"/>
            <a:r>
              <a:rPr lang="en-US" dirty="0" err="1">
                <a:solidFill>
                  <a:srgbClr val="FFFFFF"/>
                </a:solidFill>
              </a:rPr>
              <a:t>Andra</a:t>
            </a:r>
            <a:r>
              <a:rPr lang="en-US" dirty="0">
                <a:solidFill>
                  <a:srgbClr val="FFFFFF"/>
                </a:solidFill>
              </a:rPr>
              <a:t> Maria </a:t>
            </a:r>
            <a:r>
              <a:rPr lang="en-US" dirty="0" err="1">
                <a:solidFill>
                  <a:srgbClr val="FFFFFF"/>
                </a:solidFill>
              </a:rPr>
              <a:t>Buzila</a:t>
            </a:r>
            <a:r>
              <a:rPr lang="en-US" dirty="0">
                <a:solidFill>
                  <a:srgbClr val="FFFFFF"/>
                </a:solidFill>
              </a:rPr>
              <a:t> Garda</a:t>
            </a:r>
          </a:p>
        </p:txBody>
      </p:sp>
    </p:spTree>
    <p:extLst>
      <p:ext uri="{BB962C8B-B14F-4D97-AF65-F5344CB8AC3E}">
        <p14:creationId xmlns:p14="http://schemas.microsoft.com/office/powerpoint/2010/main" val="2757901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Tudor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Slide1: Technical aspects regarding the Tasks delivered &amp; Problems encountered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Task-urile de pe backend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bine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documentate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inteles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foarte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usor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entitati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/ DTO-s / CRUD-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fac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testez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functioneaza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nu (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folosind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Postman).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Impartirea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controllers, services, repos,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dtos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builders,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alte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componente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intuitiv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gandita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mers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bine.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Specific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mele,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deosebit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configurarea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trimiterii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email-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asincron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rmq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primit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aceeasi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aplicatie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email-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trimise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resetarea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template-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email tot pe backend, in format HTML.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primit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email-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MailTrap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dupa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send;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Lucrul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branch-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asemenea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intuitiv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merge-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nu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complicat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deoarece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SourceTree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management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usor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1945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Tudor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Slide2: Aspects that should be improved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-A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greu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decis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inteles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trebuie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parametriide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B pe F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invers.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Aici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ne-am fi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intelege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bine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inceput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field-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avem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nevoie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taskuri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Dar in rest,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descrierea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buna.</a:t>
            </a:r>
          </a:p>
        </p:txBody>
      </p:sp>
    </p:spTree>
    <p:extLst>
      <p:ext uri="{BB962C8B-B14F-4D97-AF65-F5344CB8AC3E}">
        <p14:creationId xmlns:p14="http://schemas.microsoft.com/office/powerpoint/2010/main" val="4220601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 err="1"/>
              <a:t>Andra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Tasks:</a:t>
            </a: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task-urile</a:t>
            </a: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impartit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task-urile</a:t>
            </a: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Code review</a:t>
            </a: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organizat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meeting-urile</a:t>
            </a: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Le-am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prezentat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colegilor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foloseasca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sourcetree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Tx/>
              <a:buChar char="-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pregatit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demo</a:t>
            </a:r>
          </a:p>
          <a:p>
            <a:pPr marL="342900" indent="-342900" algn="just">
              <a:buFontTx/>
              <a:buChar char="-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Prezentarea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934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184" y="402042"/>
            <a:ext cx="10518710" cy="699796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Positive &amp; Negative Aspects regarding the process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261283"/>
            <a:ext cx="10473612" cy="5194675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b="1" dirty="0" err="1">
                <a:solidFill>
                  <a:schemeClr val="accent3">
                    <a:lumMod val="50000"/>
                  </a:schemeClr>
                </a:solidFill>
              </a:rPr>
              <a:t>Pozitive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Toti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membrii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echipei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s-au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inteles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foarte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bine;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Aproape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task-urile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terminate;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Disponibilitate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membrilor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echipei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Descrierea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buna,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imbunatatita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Nu s-a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intarziat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review-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pull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requesturilor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algn="just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Negative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Legatura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B-F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durat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cauza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 nu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discutat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despre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aspect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Nu s-a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tinut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prioritate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Trebuie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discutat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!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Task-urile nu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merge-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uite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treptat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board-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taiga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algn="just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Things to improve: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buna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organizare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Comunicare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algn="just"/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630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D5CD49-F7F8-1FD4-626A-DEDBCC6E22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F86CE4-0304-5E74-4478-1E5114DF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37" y="68346"/>
            <a:ext cx="10515600" cy="1325563"/>
          </a:xfrm>
        </p:spPr>
        <p:txBody>
          <a:bodyPr/>
          <a:lstStyle/>
          <a:p>
            <a:r>
              <a:rPr lang="en-US" dirty="0"/>
              <a:t>General - 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3A82A-3838-E2A3-366F-34FC58953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837" y="1462255"/>
            <a:ext cx="10792326" cy="453283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Scopul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acestui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sprint a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terminam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, pe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backend,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urmatoarele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taskuri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Registration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Register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salveaza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utilizatorul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primeste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email de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confirmare</a:t>
            </a:r>
            <a:endParaRPr lang="en-US" sz="2400" dirty="0">
              <a:solidFill>
                <a:schemeClr val="accent3">
                  <a:lumMod val="50000"/>
                </a:schemeClr>
              </a:solidFill>
            </a:endParaRP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Login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login ale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utilizatorului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salveaza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</a:t>
            </a: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Reset Password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Noua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parola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utilizatorului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este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salvata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primeste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un email de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resetare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parolei</a:t>
            </a:r>
            <a:endParaRPr lang="en-US" sz="2400" dirty="0">
              <a:solidFill>
                <a:schemeClr val="accent3">
                  <a:lumMod val="50000"/>
                </a:schemeClr>
              </a:solidFill>
            </a:endParaRP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Add location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locatiei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terenului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salveze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</a:t>
            </a: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Search for courts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returneaza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terenurile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selectate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functie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locatie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data</a:t>
            </a: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Hourly prices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tarifelor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sunt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stocate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</a:t>
            </a:r>
          </a:p>
          <a:p>
            <a:pPr algn="just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Delete/Modify Court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noi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ale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terenurilor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tennis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salveaza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sau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sterg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terenurile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de date.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0284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11854E-96A5-9980-C961-16F8C09508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474C5F1-15A2-555C-7D22-0FC9587C2437}"/>
              </a:ext>
            </a:extLst>
          </p:cNvPr>
          <p:cNvSpPr txBox="1">
            <a:spLocks/>
          </p:cNvSpPr>
          <p:nvPr/>
        </p:nvSpPr>
        <p:spPr>
          <a:xfrm>
            <a:off x="757990" y="216568"/>
            <a:ext cx="10575757" cy="8905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General - Frontend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2EE600-A30E-9838-147D-41135F220838}"/>
              </a:ext>
            </a:extLst>
          </p:cNvPr>
          <p:cNvSpPr txBox="1">
            <a:spLocks/>
          </p:cNvSpPr>
          <p:nvPr/>
        </p:nvSpPr>
        <p:spPr>
          <a:xfrm>
            <a:off x="747962" y="1323641"/>
            <a:ext cx="10698079" cy="512528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Scopul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sprint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terminam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frontend,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urmatoarele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taskuri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Registration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Register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form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buton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Login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 +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validari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Login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modal de Login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form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buton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Login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 +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adaugarea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userului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cookies +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validari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Logout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buton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meniu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care,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apasat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sterge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userului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cookies.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Reset Password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modal cu un form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email-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buton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+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form cu pass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confirm pass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 +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validari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Homepage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Homepage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meniului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bara de sus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Add location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add location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vizibila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doar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admin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trimiterea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Search for courts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un form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unde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user-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cauta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teren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tennis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locatiei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dorite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Hourly prices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administratorul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adauga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tarif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criterii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Delete/Modify Court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contine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terenurile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tenis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Administratorul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selecta un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teren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il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sterge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modifica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sunt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trimise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3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1527" y="284583"/>
            <a:ext cx="3411894" cy="934714"/>
          </a:xfrm>
        </p:spPr>
        <p:txBody>
          <a:bodyPr/>
          <a:lstStyle/>
          <a:p>
            <a:r>
              <a:rPr lang="en-US" dirty="0"/>
              <a:t>Alexandra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Slide1: Technical aspects regarding the Tasks delivered &amp; Problems encountered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sprint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reusit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termin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7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9,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printre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care task-urile care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refera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login, logout,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user-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vede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court-urile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libere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filtra,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admin in care admin-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sterge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modifica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un court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vizualiza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toate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Task-urile pe care nu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reusit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termin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sunt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resetarea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utilizatorului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salvare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utilizatorilor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login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delogare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acestora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localStorage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in care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adaugat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cheia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"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loggedUser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" id-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rolul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utilizatorului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Daca user-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apasa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butonul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logout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timp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este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logat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sterge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datele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localStorage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componenta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care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necesitat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munca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tabelul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afisez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court-urile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locatiile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aferente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libraria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"react-table v7". Update-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utilizarea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exclusiva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hook-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versiunea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7 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greu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inteles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decat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simplu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tag, ca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versiunea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6.</a:t>
            </a:r>
          </a:p>
        </p:txBody>
      </p:sp>
    </p:spTree>
    <p:extLst>
      <p:ext uri="{BB962C8B-B14F-4D97-AF65-F5344CB8AC3E}">
        <p14:creationId xmlns:p14="http://schemas.microsoft.com/office/powerpoint/2010/main" val="3637574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1527" y="284583"/>
            <a:ext cx="3411894" cy="934714"/>
          </a:xfrm>
        </p:spPr>
        <p:txBody>
          <a:bodyPr/>
          <a:lstStyle/>
          <a:p>
            <a:r>
              <a:rPr lang="en-US" dirty="0"/>
              <a:t>Alexandra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Slide2: Aspects that should be improved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cateva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comunicare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date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transmise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deci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trebui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sprint-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2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axam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aceasta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0074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Larisa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Slide1: Technical aspects regarding the Tasks delivered &amp; Problems encountered</a:t>
            </a:r>
          </a:p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sprint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reusit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termin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urmatoarele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paginii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Home,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meniului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implementarea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functionalitatii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Register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adaugarea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locatii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admin</a:t>
            </a:r>
          </a:p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Task-urile pe care nu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reusit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termin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sunt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adaugarea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Court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functionalitatea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Add prices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admin</a:t>
            </a:r>
          </a:p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priveste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implementarea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intampinatat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urmatoarele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task-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erau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incomplete,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lipsind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detalii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destul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importante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acestea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requesturi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stiam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exact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stiam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exact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parametrii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trimit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catre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backend</a:t>
            </a:r>
          </a:p>
        </p:txBody>
      </p:sp>
    </p:spTree>
    <p:extLst>
      <p:ext uri="{BB962C8B-B14F-4D97-AF65-F5344CB8AC3E}">
        <p14:creationId xmlns:p14="http://schemas.microsoft.com/office/powerpoint/2010/main" val="1942966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Larisa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Slide2: Aspects that should be improved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50000"/>
                  </a:schemeClr>
                </a:solidFill>
              </a:rPr>
              <a:t>Scrierea mai detaliata a task-urilor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50000"/>
                  </a:schemeClr>
                </a:solidFill>
              </a:rPr>
              <a:t>Respectarea prioritatii task-urilor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50000"/>
                  </a:schemeClr>
                </a:solidFill>
              </a:rPr>
              <a:t>Imbunatatire comunicare intre backend si frontend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accent3">
                    <a:lumMod val="50000"/>
                  </a:schemeClr>
                </a:solidFill>
              </a:rPr>
              <a:t>Sa </a:t>
            </a:r>
            <a:r>
              <a:rPr lang="it-IT" dirty="0">
                <a:solidFill>
                  <a:schemeClr val="accent3">
                    <a:lumMod val="50000"/>
                  </a:schemeClr>
                </a:solidFill>
              </a:rPr>
              <a:t>nu mai las pe ultima suta task-urile :D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375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Manuel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Slide1: Technical aspects regarding the Tasks delivered &amp; Problems encountered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facut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Spring cu hibernate, ca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date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mysql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tabelele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s-au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automat la prima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rulare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taskuri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presupus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crearea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operatii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CRUD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ele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testare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Postman.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structura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proiectului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ales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mergem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layere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- Controllers, DTOs, Builders, Services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Repositories.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Singura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functionalitate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noua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care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facut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-o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criptarea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parolei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asta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folosit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clasa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Argon2PasswordEncoder. La register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preiau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necriptata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o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criptez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encoder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emailul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nu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exista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deja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date,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inserez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userul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criptata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La login,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necriptata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apelez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functia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matches()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pentru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verifica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potriveste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parola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criptata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de date.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 mare nu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task-urile de pe backend.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Unde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au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fost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mici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inconsistente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intre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dorea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DTO pe frontend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am pus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pana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acel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moment.</a:t>
            </a:r>
          </a:p>
        </p:txBody>
      </p:sp>
    </p:spTree>
    <p:extLst>
      <p:ext uri="{BB962C8B-B14F-4D97-AF65-F5344CB8AC3E}">
        <p14:creationId xmlns:p14="http://schemas.microsoft.com/office/powerpoint/2010/main" val="1621765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2C4BB2-C852-F828-628A-AA454C556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67AC1-19EF-7684-633A-CB1A787C1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282" y="284583"/>
            <a:ext cx="3411894" cy="934714"/>
          </a:xfrm>
        </p:spPr>
        <p:txBody>
          <a:bodyPr/>
          <a:lstStyle/>
          <a:p>
            <a:pPr algn="l"/>
            <a:r>
              <a:rPr lang="en-US" dirty="0"/>
              <a:t>Manuel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49FF6-B175-83E8-BB66-7C2F0CDB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82" y="1503880"/>
            <a:ext cx="10428514" cy="4840935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Slide2: Aspects that should be improved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urmatorul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sprint 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discuta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detaliu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primeste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returneaza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fiecare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task. Asa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fi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putine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modificari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parcurs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Am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avem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prioritate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stabilita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taskurilor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pe care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urmam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cand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implementam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Asa ne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putem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coordona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bine,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si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putem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vedea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daca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sunt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probleme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din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timp.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204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1359</Words>
  <Application>Microsoft Office PowerPoint</Application>
  <PresentationFormat>Widescreen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Court reserve TenniServe</vt:lpstr>
      <vt:lpstr>General - Backend</vt:lpstr>
      <vt:lpstr>PowerPoint Presentation</vt:lpstr>
      <vt:lpstr>Alexandra</vt:lpstr>
      <vt:lpstr>Alexandra</vt:lpstr>
      <vt:lpstr>Larisa</vt:lpstr>
      <vt:lpstr>Larisa</vt:lpstr>
      <vt:lpstr>Manuel</vt:lpstr>
      <vt:lpstr>Manuel</vt:lpstr>
      <vt:lpstr>Tudor</vt:lpstr>
      <vt:lpstr>Tudor</vt:lpstr>
      <vt:lpstr>Andra</vt:lpstr>
      <vt:lpstr>Positive &amp; Negative Aspects regarding the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Court reserve TenniServe</dc:title>
  <dc:creator>andra7maria@outlook.com</dc:creator>
  <cp:lastModifiedBy>andra7maria@outlook.com</cp:lastModifiedBy>
  <cp:revision>19</cp:revision>
  <dcterms:created xsi:type="dcterms:W3CDTF">2023-04-22T15:50:07Z</dcterms:created>
  <dcterms:modified xsi:type="dcterms:W3CDTF">2023-05-08T15:56:58Z</dcterms:modified>
</cp:coreProperties>
</file>

<file path=docProps/thumbnail.jpeg>
</file>